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0-1.jpg>
</file>

<file path=ppt/media/image-2-1.jpg>
</file>

<file path=ppt/media/image-3-1.jpg>
</file>

<file path=ppt/media/image-4-1.jpg>
</file>

<file path=ppt/media/image-5-1.jpg>
</file>

<file path=ppt/media/image-6-1.jpg>
</file>

<file path=ppt/media/image-7-1.png>
</file>

<file path=ppt/media/image-8-1.jp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https://www.mindandlife.org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https://www.mindandlife.org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https://www.mindandlife.org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https://www.mindandlife.org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https://www.mindandlife.org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https://www.mindandlife.org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https://www.slidemake.com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https://www.mindandlife.org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https://www.mindandlife.org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slidemake.com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0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Transforming Waste Management With Transfer Learning</a:t>
            </a:r>
            <a:endParaRPr lang="en-US" sz="3000" dirty="0"/>
          </a:p>
        </p:txBody>
      </p:sp>
      <p:sp>
        <p:nvSpPr>
          <p:cNvPr id="3" name="Text 1">
            <a:hlinkClick r:id="rId1" tooltip=""/>
          </p:cNvPr>
          <p:cNvSpPr/>
          <p:nvPr/>
        </p:nvSpPr>
        <p:spPr>
          <a:xfrm>
            <a:off x="7315200" y="45720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000" b="0" u="sng" dirty="0">
                <a:solidFill>
                  <a:srgbClr val="357EC7"/>
                </a:solidFill>
                <a:latin typeface="Optima" pitchFamily="34" charset="0"/>
                <a:ea typeface="Optima" pitchFamily="34" charset="-122"/>
                <a:cs typeface="Optima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SlideMake.com</a:t>
            </a:r>
            <a:endParaRPr lang="en-US" sz="1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mindandlife.org/wp-content/uploads/2022/08/approved-transforming-minds-72dp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Conclusion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Transfer learning offers a promising avenue to transform waste management practices.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Its ability to leverage existing models accelerates innovation and implementation.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Embracing AI-driven solutions will be critical for sustainable waste management in the future.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References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Author, A., &amp; Author, B. (2023). "Transforming Waste Management with AI." Journal of Environmental Technology.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Smith, J. (2022). "Applications of Transfer Learning in Industry." Machine Learning Review.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Lee, K., &amp; Chen, L. (2021). "AI and IoT for Smart Waste Systems." Sustainable Cities Journal.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mindandlife.org/wp-content/uploads/2022/08/approved-transforming-minds-72dp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 to Waste Management Challenges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Waste generation is increasing globally, creating significant environmental and logistical challenges.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Traditional waste management methods often struggle with accuracy and efficiency.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Innovative solutions are needed to optimize waste collection, sorting, and recycling processes.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mindandlife.org/wp-content/uploads/2022/08/approved-transforming-minds-72dp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Role of Artificial Intelligence in Waste Management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AI technologies have the potential to revolutionize waste sorting and processing.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Machine learning models can improve the accuracy of waste classification.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Implementing AI can lead to more sustainable and cost-effective waste management systems.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mindandlife.org/wp-content/uploads/2022/08/approved-transforming-minds-72dp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Understanding Transfer Learning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Transfer learning involves utilizing pre-trained models for new, related tasks.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reduces training time and data requirements for machine learning applications.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This approach is especially useful when labeled data is scarce or costly to obtain.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mindandlife.org/wp-content/uploads/2022/08/approved-transforming-minds-72dp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Transfer Learning in Waste Sorting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Transfer learning enables models trained on large datasets to adapt to waste classification tasks.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enhances the accuracy of identifying different waste types, such as plastics, metals, and organics.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This method accelerates deployment of intelligent waste sorting systems in various environments.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mindandlife.org/wp-content/uploads/2022/08/approved-transforming-minds-72dp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Benefits of Transfer Learning for Waste Management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Transfer learning improves the efficiency and precision of waste identification processes.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reduces the need for extensive labeled datasets, saving time and resources.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approach supports scalable and adaptable waste management solutions across regions.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slidemake.com/add_imag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Case Study: Implementing Transfer Learning in Recycling Plants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 recycling facility integrated transfer learning models to automate waste sorting.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system demonstrated increased accuracy and throughput compared to traditional methods.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This implementation led to cost savings and higher recycling rates.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mindandlife.org/wp-content/uploads/2022/08/approved-transforming-minds-72dp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Challenges and Limitations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Transfer learning models may require fine-tuning to handle diverse waste types and conditions.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Data quality and variability can impact the effectiveness of pre-trained models.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There are computational and infrastructure considerations for deploying these models at scale.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search-letsfade-com.herokuapp.com/proxy?url=https://www.mindandlife.org/wp-content/uploads/2022/08/approved-transforming-minds-72dpi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Future Directions in Waste Management with Transfer Learning</a:t>
            </a:r>
            <a:endParaRPr lang="en-US" sz="2400" dirty="0"/>
          </a:p>
        </p:txBody>
      </p:sp>
      <p:sp>
        <p:nvSpPr>
          <p:cNvPr id="5" name="Text 1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Combining transfer learning with IoT sensors can enable real-time waste monitoring.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Advances in model interpretability will improve trust and transparency in AI-driven systems.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Collaboration between researchers, industry, and policymakers is essential to maximize impact.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SlideMake.com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Transforming Waste Management With Transfer Learning</dc:title>
  <dc:subject>Transforming Waste Management With Transfer Learning</dc:subject>
  <dc:creator>SlideMake.com</dc:creator>
  <cp:lastModifiedBy>SlideMake.com</cp:lastModifiedBy>
  <cp:revision>1</cp:revision>
  <dcterms:created xsi:type="dcterms:W3CDTF">2025-06-26T07:01:03Z</dcterms:created>
  <dcterms:modified xsi:type="dcterms:W3CDTF">2025-06-26T07:01:03Z</dcterms:modified>
</cp:coreProperties>
</file>